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6"/>
    <p:restoredTop sz="94638"/>
  </p:normalViewPr>
  <p:slideViewPr>
    <p:cSldViewPr snapToGrid="0" snapToObjects="1">
      <p:cViewPr varScale="1">
        <p:scale>
          <a:sx n="105" d="100"/>
          <a:sy n="105" d="100"/>
        </p:scale>
        <p:origin x="13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CBD9-F5E1-453E-A0B3-2909DCE683B7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PROJECT LESSONS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5" y="319634"/>
            <a:ext cx="8277216" cy="3038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A214-1DC9-4309-9113-84DD701BCF54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7100-BFCD-4273-8FA9-605F37804E06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25F5-0282-4E6E-A103-854E9668C2E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D10D9-87EC-4AED-AF22-7C44E530DF8B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3B2E-1B7D-468B-BA35-332EADD48194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23A4-8855-4DB6-BAE3-F67AEEC9912D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1AF6-1E12-47E2-A08A-5399AF79F056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302C1-1836-431A-9757-C96957BE7AEE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2091320-6E58-43C5-A16F-B38E2C9429C5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A1A6-355C-4C6D-AE81-DC6EF4CDD741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015C7-1EA4-4982-9201-D7FB4354978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ev3les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Developing an Innovative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50"/>
            <a:ext cx="7543800" cy="669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Gen &amp;</a:t>
            </a:r>
          </a:p>
          <a:p>
            <a:r>
              <a:rPr lang="en-US" dirty="0"/>
              <a:t>Team Phoenix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7" y="4533255"/>
            <a:ext cx="950404" cy="116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0D646-6D0D-4ED8-BFF9-D6D360BD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55" y="4991569"/>
            <a:ext cx="1649184" cy="4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Innovation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Model, Share,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Share/Test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1738" y="5881286"/>
            <a:ext cx="696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NeXT GEN and Not the Droids You Are Looking For</a:t>
            </a:r>
          </a:p>
        </p:txBody>
      </p:sp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Prototypes Can Help Improve 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7638"/>
            <a:ext cx="4960456" cy="4082459"/>
          </a:xfrm>
        </p:spPr>
        <p:txBody>
          <a:bodyPr>
            <a:normAutofit fontScale="92500" lnSpcReduction="10000"/>
          </a:bodyPr>
          <a:lstStyle/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Make a prototype of the solution if possible. It doesn’t need to be full scale.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Present the solution and the prototype to experts and receive feedback about what to improve.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as a team the feedback the experts gave. Research their suggestions.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how to implement their feedback and why implementing their feedback makes the solution better.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Implement the expert’s feedback by creating a new prototype.  Go back and share your new version if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NeXT GEN</a:t>
            </a:r>
          </a:p>
        </p:txBody>
      </p:sp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Testing Your Innovative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If 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prototype and document 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/>
              <a:t>Example: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NeXT GEN</a:t>
            </a:r>
          </a:p>
        </p:txBody>
      </p:sp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8681544" cy="4023360"/>
          </a:xfrm>
        </p:spPr>
        <p:txBody>
          <a:bodyPr>
            <a:normAutofit/>
          </a:bodyPr>
          <a:lstStyle/>
          <a:p>
            <a:r>
              <a:rPr lang="en-US" dirty="0"/>
              <a:t>This lesson was written by Team 3659 NeXT GEN and Team Phoenix, with input from Not the Droids You Are Looking For. </a:t>
            </a:r>
          </a:p>
          <a:p>
            <a:r>
              <a:rPr lang="en-US" dirty="0"/>
              <a:t>You can contact the teams through their Facebook pages: </a:t>
            </a:r>
            <a:br>
              <a:rPr lang="en-US" dirty="0"/>
            </a:br>
            <a:r>
              <a:rPr lang="en-US" dirty="0"/>
              <a:t>NeXT GEN : </a:t>
            </a:r>
            <a:r>
              <a:rPr lang="en-US" dirty="0">
                <a:hlinkClick r:id="rId2"/>
              </a:rPr>
              <a:t>https://www.facebook.com/NeXTGEN3659</a:t>
            </a:r>
            <a:br>
              <a:rPr lang="en-US" dirty="0"/>
            </a:br>
            <a:r>
              <a:rPr lang="en-US" dirty="0"/>
              <a:t>Team Phoenix: </a:t>
            </a:r>
            <a:r>
              <a:rPr lang="en-US" dirty="0">
                <a:hlinkClick r:id="rId3"/>
              </a:rPr>
              <a:t>https://www.facebook.com/PhoenixFLL/</a:t>
            </a:r>
            <a:endParaRPr lang="en-US" dirty="0"/>
          </a:p>
          <a:p>
            <a:r>
              <a:rPr lang="en-US" dirty="0"/>
              <a:t>More lessons available at </a:t>
            </a:r>
            <a:r>
              <a:rPr lang="en-US" dirty="0">
                <a:hlinkClick r:id="rId4"/>
              </a:rPr>
              <a:t>www.ev3lesssons.com</a:t>
            </a:r>
            <a:r>
              <a:rPr lang="en-US" dirty="0"/>
              <a:t> </a:t>
            </a:r>
            <a:r>
              <a:rPr lang="en-US"/>
              <a:t>and </a:t>
            </a:r>
            <a:r>
              <a:rPr lang="en-US">
                <a:hlinkClick r:id="rId5"/>
              </a:rPr>
              <a:t>www.flltutorials.com</a:t>
            </a:r>
            <a:endParaRPr lang="en-US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286742" y="4263673"/>
            <a:ext cx="6630611" cy="1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40" y="1845734"/>
            <a:ext cx="4350092" cy="4318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 Team Phoenix, an FLL team based in Lafayette, Louisiana.</a:t>
            </a:r>
          </a:p>
          <a:p>
            <a:pPr lvl="1"/>
            <a:r>
              <a:rPr lang="en-US" dirty="0"/>
              <a:t> They have attended several International competitions, and placed runner-up at the Global Innovation Award 2017, in Washington D.C.</a:t>
            </a:r>
          </a:p>
          <a:p>
            <a:pPr lvl="1"/>
            <a:r>
              <a:rPr lang="en-US" dirty="0"/>
              <a:t> They also love inventing, having fun, and reaching out to our community.</a:t>
            </a:r>
          </a:p>
          <a:p>
            <a:pPr lvl="1"/>
            <a:r>
              <a:rPr lang="en-US" dirty="0"/>
              <a:t> You can learn more at </a:t>
            </a:r>
            <a:r>
              <a:rPr lang="en-US" dirty="0">
                <a:hlinkClick r:id="rId2"/>
              </a:rPr>
              <a:t>https://www.fish3d.biz/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92" y="4666402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91831" y="1845734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NeXT GEN is a 13</a:t>
            </a:r>
            <a:r>
              <a:rPr lang="en-US" baseline="30000" dirty="0"/>
              <a:t>th</a:t>
            </a:r>
            <a:r>
              <a:rPr lang="en-US" dirty="0"/>
              <a:t> year middle school team from Garrett County, Maryland</a:t>
            </a:r>
          </a:p>
          <a:p>
            <a:pPr lvl="1"/>
            <a:r>
              <a:rPr lang="en-US" dirty="0"/>
              <a:t>We won first place 2013 Global Innovation Award (GIA) for the Gramma </a:t>
            </a:r>
            <a:r>
              <a:rPr lang="en-US" dirty="0" err="1"/>
              <a:t>Jamma</a:t>
            </a:r>
            <a:endParaRPr lang="en-US" dirty="0"/>
          </a:p>
          <a:p>
            <a:pPr lvl="1"/>
            <a:r>
              <a:rPr lang="en-US" dirty="0"/>
              <a:t>We were on one of top 20 GIA Semi-Finalist in 2017 for innovative solution, </a:t>
            </a:r>
            <a:r>
              <a:rPr lang="en-US" dirty="0" err="1"/>
              <a:t>BeeHaven</a:t>
            </a:r>
            <a:endParaRPr lang="en-US" dirty="0"/>
          </a:p>
          <a:p>
            <a:pPr lvl="1"/>
            <a:r>
              <a:rPr lang="en-US" dirty="0"/>
              <a:t>Most recently, we also won first place Innovative Solution at Mountain State Invitational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/>
          <a:lstStyle/>
          <a:p>
            <a:r>
              <a:rPr lang="en-US" dirty="0"/>
              <a:t>So, you’ve found your topic, and now everyone's saying “Now what?” Well, this is where you apply design thinking to the situation. </a:t>
            </a:r>
          </a:p>
          <a:p>
            <a:r>
              <a:rPr lang="en-US" dirty="0"/>
              <a:t>Design thinking a process for creative problem solving.   We follow the process developed at the </a:t>
            </a:r>
            <a:r>
              <a:rPr lang="en-US" dirty="0">
                <a:hlinkClick r:id="rId2"/>
              </a:rPr>
              <a:t>Stanford d.School</a:t>
            </a:r>
            <a:r>
              <a:rPr lang="en-US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Shared </a:t>
            </a:r>
            <a:r>
              <a:rPr lang="en-US" dirty="0"/>
              <a:t>by: Team Phoenix</a:t>
            </a:r>
          </a:p>
        </p:txBody>
      </p:sp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to them</a:t>
            </a:r>
          </a:p>
          <a:p>
            <a:pPr fontAlgn="base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Team Phoenix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Based on empathizing, </a:t>
            </a:r>
            <a:br>
              <a:rPr lang="en-US" sz="2400" dirty="0"/>
            </a:br>
            <a:r>
              <a:rPr lang="en-US" sz="2400" dirty="0"/>
              <a:t>what stood out for 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Write clear statement of the problem </a:t>
            </a:r>
            <a:br>
              <a:rPr lang="en-US" sz="2400" dirty="0"/>
            </a:br>
            <a:r>
              <a:rPr lang="en-US" sz="2400" dirty="0"/>
              <a:t>you will try to solve.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 by: </a:t>
            </a:r>
            <a:r>
              <a:rPr lang="en-US"/>
              <a:t>Team Phoenix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Do not reject any ideas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b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Team Phoenix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Build with simple materials </a:t>
            </a:r>
            <a:br>
              <a:rPr lang="en-US" sz="2400" dirty="0"/>
            </a:br>
            <a:r>
              <a:rPr lang="en-US" sz="2400" dirty="0"/>
              <a:t>like cardboard</a:t>
            </a:r>
          </a:p>
          <a:p>
            <a:pPr algn="ctr"/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Team Phoenix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people try out your prototype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Team Phoenix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9/29/2017)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Solutions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Ideas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Be very thorough when searching via the Internet.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Think of different ways to word the 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For 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“bee hive covers”, “hive protectors”, “bee hive ventilation”, “hive wraps”, etc.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effectively.</a:t>
            </a:r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In FIRST LEGO League, Innovative Solutions do not have to be completely new. They can improve upon an existing solution.</a:t>
            </a:r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and/or via Google Drive, share ideas as a team to develop a strong solution.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go back and research to see 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739" y="5869094"/>
            <a:ext cx="61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by: NeXT GEN and Not the Droids You Are Looking For</a:t>
            </a:r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</TotalTime>
  <Words>1152</Words>
  <Application>Microsoft Office PowerPoint</Application>
  <PresentationFormat>On-screen Show (4:3)</PresentationFormat>
  <Paragraphs>139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Developing an Innovative Solution</vt:lpstr>
      <vt:lpstr>About Us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41</cp:revision>
  <cp:lastPrinted>2017-08-26T14:53:50Z</cp:lastPrinted>
  <dcterms:created xsi:type="dcterms:W3CDTF">2017-08-13T17:46:18Z</dcterms:created>
  <dcterms:modified xsi:type="dcterms:W3CDTF">2018-06-08T00:34:40Z</dcterms:modified>
</cp:coreProperties>
</file>